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66" r:id="rId6"/>
    <p:sldId id="268" r:id="rId7"/>
    <p:sldId id="261" r:id="rId8"/>
    <p:sldId id="270" r:id="rId9"/>
    <p:sldId id="272" r:id="rId10"/>
    <p:sldId id="278" r:id="rId11"/>
    <p:sldId id="279" r:id="rId12"/>
    <p:sldId id="271" r:id="rId13"/>
    <p:sldId id="280" r:id="rId14"/>
    <p:sldId id="277" r:id="rId15"/>
    <p:sldId id="264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C4A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711" autoAdjust="0"/>
  </p:normalViewPr>
  <p:slideViewPr>
    <p:cSldViewPr snapToGrid="0">
      <p:cViewPr>
        <p:scale>
          <a:sx n="91" d="100"/>
          <a:sy n="91" d="100"/>
        </p:scale>
        <p:origin x="-245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8005B-848C-4452-BCDE-A70A304CD92D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6B9D4-6F09-46C0-9C56-BE14A0F99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21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17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86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13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94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26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04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27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53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36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20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03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2454B-752D-4C52-928A-9D751B946324}" type="datetimeFigureOut">
              <a:rPr lang="cs-CZ" smtClean="0"/>
              <a:t>29.09.2017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F08E6-1694-468A-AF0B-6EA88AFF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43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17" y="2692866"/>
            <a:ext cx="6379566" cy="329267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0352" y="889233"/>
            <a:ext cx="9244668" cy="2097248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CZECH CYSTIC FIBROSIS ASSOCIATION</a:t>
            </a:r>
            <a:br>
              <a:rPr lang="cs-CZ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7" y="187106"/>
            <a:ext cx="5796941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5" y="201336"/>
            <a:ext cx="2889632" cy="43371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05" y="2707547"/>
            <a:ext cx="5303004" cy="39805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2" y="6012490"/>
            <a:ext cx="1188823" cy="5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3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63" y="990744"/>
            <a:ext cx="3282042" cy="49230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" y="990746"/>
            <a:ext cx="3284353" cy="49265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35" y="990746"/>
            <a:ext cx="3284353" cy="49265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6" y="5917275"/>
            <a:ext cx="1190346" cy="53618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418460" y="184558"/>
            <a:ext cx="7355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SALTY WOMEN CALENDAR </a:t>
            </a:r>
            <a:r>
              <a:rPr lang="cs-CZ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9163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4571" y="9717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endParaRPr lang="cs-CZ" sz="4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571" y="2961407"/>
            <a:ext cx="10515600" cy="16394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dirty="0" smtClean="0">
                <a:solidFill>
                  <a:srgbClr val="26BC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www.cfklub.cz</a:t>
            </a:r>
            <a:endParaRPr lang="cs-CZ" sz="4400" dirty="0">
              <a:solidFill>
                <a:srgbClr val="26BC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09" y="4255792"/>
            <a:ext cx="5041782" cy="26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5088" y="4199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CZECH CYSTIC FIBROSIS ASSOCIATION</a:t>
            </a:r>
            <a:endParaRPr lang="cs-CZ" sz="3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1085088" y="1825625"/>
            <a:ext cx="10515600" cy="4351338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i</a:t>
            </a:r>
            <a:r>
              <a:rPr lang="en-US" sz="2000" dirty="0" smtClean="0"/>
              <a:t>t </a:t>
            </a:r>
            <a:r>
              <a:rPr lang="en-US" sz="2000" dirty="0"/>
              <a:t>was founded in </a:t>
            </a:r>
            <a:r>
              <a:rPr lang="en-US" sz="2000" dirty="0" smtClean="0"/>
              <a:t>1992</a:t>
            </a:r>
            <a:endParaRPr lang="cs-CZ" sz="2000" dirty="0" smtClean="0"/>
          </a:p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i</a:t>
            </a:r>
            <a:r>
              <a:rPr lang="en-US" sz="2000" dirty="0" smtClean="0"/>
              <a:t>t </a:t>
            </a:r>
            <a:r>
              <a:rPr lang="en-US" sz="2000" dirty="0"/>
              <a:t>is the only nonprofit organization that unites and </a:t>
            </a:r>
            <a:r>
              <a:rPr lang="en-US" sz="2000" dirty="0" smtClean="0"/>
              <a:t>help</a:t>
            </a:r>
            <a:r>
              <a:rPr lang="cs-CZ" sz="2000" dirty="0" smtClean="0"/>
              <a:t>s</a:t>
            </a:r>
            <a:r>
              <a:rPr lang="en-US" sz="2000" dirty="0" smtClean="0"/>
              <a:t> </a:t>
            </a:r>
            <a:r>
              <a:rPr lang="en-US" sz="2000" dirty="0"/>
              <a:t>patients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Czech Republic</a:t>
            </a:r>
          </a:p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err="1" smtClean="0"/>
              <a:t>we</a:t>
            </a:r>
            <a:r>
              <a:rPr lang="cs-CZ" sz="2000" dirty="0" smtClean="0"/>
              <a:t> </a:t>
            </a:r>
            <a:r>
              <a:rPr lang="cs-CZ" sz="2000" dirty="0" err="1" smtClean="0"/>
              <a:t>have</a:t>
            </a:r>
            <a:r>
              <a:rPr lang="cs-CZ" sz="2000" dirty="0" smtClean="0"/>
              <a:t> 436 </a:t>
            </a:r>
            <a:r>
              <a:rPr lang="cs-CZ" sz="2000" dirty="0" err="1" smtClean="0"/>
              <a:t>members</a:t>
            </a:r>
            <a:endParaRPr lang="cs-CZ" sz="2000" dirty="0" smtClean="0"/>
          </a:p>
          <a:p>
            <a:pPr marL="0" indent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cs-CZ" sz="2000" b="1" dirty="0" smtClean="0"/>
              <a:t>	</a:t>
            </a:r>
            <a:r>
              <a:rPr lang="cs-CZ" sz="2000" b="1" dirty="0" err="1" smtClean="0"/>
              <a:t>our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mission</a:t>
            </a:r>
            <a:r>
              <a:rPr lang="cs-CZ" sz="2000" b="1" dirty="0" smtClean="0"/>
              <a:t>: </a:t>
            </a:r>
          </a:p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improving </a:t>
            </a:r>
            <a:r>
              <a:rPr lang="en-US" sz="2000" dirty="0"/>
              <a:t>the quality of life of patients and </a:t>
            </a:r>
            <a:r>
              <a:rPr lang="cs-CZ" sz="2000" dirty="0"/>
              <a:t>to </a:t>
            </a:r>
            <a:r>
              <a:rPr lang="en-US" sz="2000" dirty="0"/>
              <a:t>prolong </a:t>
            </a:r>
            <a:r>
              <a:rPr lang="cs-CZ" sz="2000" dirty="0" err="1"/>
              <a:t>life</a:t>
            </a:r>
            <a:r>
              <a:rPr lang="cs-CZ" sz="2000" dirty="0"/>
              <a:t> </a:t>
            </a:r>
            <a:r>
              <a:rPr lang="cs-CZ" sz="2000" dirty="0" err="1" smtClean="0"/>
              <a:t>expectancy</a:t>
            </a:r>
            <a:endParaRPr lang="cs-CZ" sz="2000" dirty="0" smtClean="0"/>
          </a:p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provides psychological and social counsel</a:t>
            </a:r>
            <a:r>
              <a:rPr lang="cs-CZ" sz="2000" dirty="0" smtClean="0"/>
              <a:t>l</a:t>
            </a:r>
            <a:r>
              <a:rPr lang="en-US" sz="2000" dirty="0" err="1" smtClean="0"/>
              <a:t>ing</a:t>
            </a:r>
            <a:endParaRPr lang="cs-CZ" sz="2000" dirty="0" smtClean="0"/>
          </a:p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contributes </a:t>
            </a:r>
            <a:r>
              <a:rPr lang="en-US" sz="2000" dirty="0"/>
              <a:t>to </a:t>
            </a:r>
            <a:r>
              <a:rPr lang="cs-CZ" sz="2000" dirty="0" err="1" smtClean="0"/>
              <a:t>inhalators</a:t>
            </a:r>
            <a:r>
              <a:rPr lang="cs-CZ" sz="2000" dirty="0" smtClean="0"/>
              <a:t>, </a:t>
            </a:r>
            <a:r>
              <a:rPr lang="cs-CZ" sz="2000" dirty="0" err="1" smtClean="0"/>
              <a:t>medical</a:t>
            </a:r>
            <a:r>
              <a:rPr lang="cs-CZ" sz="2000" dirty="0" smtClean="0"/>
              <a:t> </a:t>
            </a:r>
            <a:r>
              <a:rPr lang="cs-CZ" sz="2000" dirty="0" err="1" smtClean="0"/>
              <a:t>equipment</a:t>
            </a:r>
            <a:r>
              <a:rPr lang="en-US" sz="2000" dirty="0" smtClean="0"/>
              <a:t> </a:t>
            </a:r>
            <a:r>
              <a:rPr lang="en-US" sz="2000" dirty="0"/>
              <a:t>and reconditioning </a:t>
            </a:r>
            <a:r>
              <a:rPr lang="en-US" sz="2000" dirty="0" smtClean="0"/>
              <a:t>stays</a:t>
            </a:r>
            <a:endParaRPr lang="cs-CZ" sz="2000" dirty="0" smtClean="0"/>
          </a:p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publishes </a:t>
            </a:r>
            <a:r>
              <a:rPr lang="en-US" sz="2000" dirty="0"/>
              <a:t>educational materials for patients with cystic </a:t>
            </a:r>
            <a:r>
              <a:rPr lang="en-US" sz="2000" dirty="0" smtClean="0"/>
              <a:t>fibrosis</a:t>
            </a:r>
            <a:endParaRPr lang="cs-CZ" sz="2000" dirty="0" smtClean="0"/>
          </a:p>
          <a:p>
            <a:pPr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informs </a:t>
            </a:r>
            <a:r>
              <a:rPr lang="en-US" sz="2000" dirty="0"/>
              <a:t>the public about the disease</a:t>
            </a:r>
            <a:r>
              <a:rPr lang="cs-CZ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.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4" y="5611413"/>
            <a:ext cx="1190346" cy="5361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218" y="4602438"/>
            <a:ext cx="3228718" cy="20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3427" y="355794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ASSOCIATION´S MISSION </a:t>
            </a:r>
            <a:endParaRPr lang="cs-CZ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46591" y="1522445"/>
            <a:ext cx="10072436" cy="4550861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p</a:t>
            </a:r>
            <a:r>
              <a:rPr lang="en-US" sz="2000" dirty="0" err="1" smtClean="0"/>
              <a:t>roviding</a:t>
            </a:r>
            <a:r>
              <a:rPr lang="en-US" sz="2000" dirty="0" smtClean="0"/>
              <a:t> </a:t>
            </a:r>
            <a:r>
              <a:rPr lang="en-US" sz="2000" dirty="0"/>
              <a:t>CF </a:t>
            </a:r>
            <a:r>
              <a:rPr lang="en-US" sz="2000" dirty="0" smtClean="0"/>
              <a:t>patients</a:t>
            </a:r>
            <a:r>
              <a:rPr lang="cs-CZ" sz="2000" dirty="0" smtClean="0"/>
              <a:t> and </a:t>
            </a:r>
            <a:r>
              <a:rPr lang="en-US" sz="2000" dirty="0" smtClean="0"/>
              <a:t>their </a:t>
            </a:r>
            <a:r>
              <a:rPr lang="en-US" sz="2000" dirty="0"/>
              <a:t>families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en-US" sz="2000" dirty="0" smtClean="0"/>
              <a:t>psychosocial </a:t>
            </a:r>
            <a:r>
              <a:rPr lang="en-US" sz="2000" dirty="0"/>
              <a:t>support through a range of social </a:t>
            </a:r>
            <a:r>
              <a:rPr lang="en-US" sz="2000" dirty="0" smtClean="0"/>
              <a:t>services</a:t>
            </a:r>
            <a:endParaRPr lang="cs-CZ" sz="2000" dirty="0" smtClean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err="1" smtClean="0"/>
              <a:t>suppor</a:t>
            </a:r>
            <a:r>
              <a:rPr lang="en-US" sz="2000" dirty="0" smtClean="0"/>
              <a:t>ting </a:t>
            </a:r>
            <a:r>
              <a:rPr lang="en-US" sz="2000" dirty="0"/>
              <a:t>mutual </a:t>
            </a:r>
            <a:r>
              <a:rPr lang="en-US" sz="2000" dirty="0" smtClean="0"/>
              <a:t>cooperation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en-US" sz="2000" dirty="0" smtClean="0"/>
              <a:t>CF patients</a:t>
            </a:r>
            <a:r>
              <a:rPr lang="cs-CZ" sz="2000" dirty="0" smtClean="0"/>
              <a:t> and </a:t>
            </a:r>
            <a:r>
              <a:rPr lang="en-US" sz="2000" dirty="0" smtClean="0"/>
              <a:t>team</a:t>
            </a:r>
            <a:r>
              <a:rPr lang="cs-CZ" sz="2000" dirty="0" smtClean="0"/>
              <a:t>s</a:t>
            </a:r>
            <a:r>
              <a:rPr lang="en-US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en-US" sz="2000" dirty="0" smtClean="0"/>
              <a:t>CF </a:t>
            </a:r>
            <a:r>
              <a:rPr lang="cs-CZ" sz="2000" dirty="0"/>
              <a:t>C</a:t>
            </a:r>
            <a:r>
              <a:rPr lang="en-US" sz="2000" dirty="0" smtClean="0"/>
              <a:t>enters </a:t>
            </a:r>
            <a:r>
              <a:rPr lang="en-US" sz="2000" dirty="0"/>
              <a:t>in the Czech </a:t>
            </a:r>
            <a:r>
              <a:rPr lang="en-US" sz="2000" dirty="0" smtClean="0"/>
              <a:t>Republic</a:t>
            </a:r>
            <a:endParaRPr lang="cs-CZ" sz="2000" dirty="0" smtClean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m</a:t>
            </a:r>
            <a:r>
              <a:rPr lang="en-US" sz="2000" dirty="0" err="1" smtClean="0"/>
              <a:t>edialisation</a:t>
            </a:r>
            <a:r>
              <a:rPr lang="en-US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CF</a:t>
            </a:r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s</a:t>
            </a:r>
            <a:r>
              <a:rPr lang="en-US" sz="2000" dirty="0" err="1" smtClean="0"/>
              <a:t>upport</a:t>
            </a:r>
            <a:r>
              <a:rPr lang="cs-CZ" sz="2000" dirty="0" err="1" smtClean="0"/>
              <a:t>ing</a:t>
            </a:r>
            <a:r>
              <a:rPr lang="cs-CZ" sz="2000" dirty="0" smtClean="0"/>
              <a:t> </a:t>
            </a:r>
            <a:r>
              <a:rPr lang="en-US" sz="2000" dirty="0" smtClean="0"/>
              <a:t>projects </a:t>
            </a:r>
            <a:r>
              <a:rPr lang="en-US" sz="2000" dirty="0"/>
              <a:t>aimed at improving </a:t>
            </a:r>
            <a:r>
              <a:rPr lang="cs-CZ" sz="2000" dirty="0" smtClean="0"/>
              <a:t>CF</a:t>
            </a:r>
            <a:r>
              <a:rPr lang="en-US" sz="2000" dirty="0" smtClean="0"/>
              <a:t> treatment</a:t>
            </a:r>
            <a:r>
              <a:rPr lang="cs-CZ" sz="2000" dirty="0" smtClean="0"/>
              <a:t>.</a:t>
            </a:r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err="1" smtClean="0"/>
              <a:t>pacients</a:t>
            </a:r>
            <a:r>
              <a:rPr lang="cs-CZ" sz="2000" dirty="0" smtClean="0"/>
              <a:t> </a:t>
            </a:r>
            <a:r>
              <a:rPr lang="cs-CZ" sz="2000" dirty="0" err="1" smtClean="0"/>
              <a:t>advocacy</a:t>
            </a:r>
            <a:r>
              <a:rPr lang="cs-CZ" sz="2000" dirty="0" smtClean="0"/>
              <a:t> – </a:t>
            </a:r>
            <a:r>
              <a:rPr lang="cs-CZ" sz="2000" dirty="0" err="1" smtClean="0"/>
              <a:t>lobbying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early </a:t>
            </a:r>
            <a:r>
              <a:rPr lang="cs-CZ" sz="2000" dirty="0" err="1" smtClean="0"/>
              <a:t>access</a:t>
            </a:r>
            <a:r>
              <a:rPr lang="cs-CZ" sz="2000" dirty="0" smtClean="0"/>
              <a:t> to </a:t>
            </a:r>
            <a:r>
              <a:rPr lang="cs-CZ" sz="2000" dirty="0" err="1" smtClean="0"/>
              <a:t>orphan</a:t>
            </a:r>
            <a:endParaRPr lang="cs-CZ" sz="2000" dirty="0" smtClean="0"/>
          </a:p>
          <a:p>
            <a:pPr marL="0" lvl="0" indent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cs-CZ" sz="2000" dirty="0" smtClean="0"/>
              <a:t>    </a:t>
            </a:r>
            <a:r>
              <a:rPr lang="cs-CZ" sz="2000" dirty="0" err="1" smtClean="0"/>
              <a:t>drugs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CF</a:t>
            </a:r>
          </a:p>
          <a:p>
            <a:pPr marL="0" indent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None/>
            </a:pP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4" y="5611413"/>
            <a:ext cx="1190346" cy="5361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765" y="3742565"/>
            <a:ext cx="39528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SERVICES</a:t>
            </a:r>
            <a:endParaRPr lang="cs-CZ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7864" y="1549400"/>
            <a:ext cx="10155936" cy="4627563"/>
          </a:xfrm>
        </p:spPr>
        <p:txBody>
          <a:bodyPr>
            <a:normAutofit/>
          </a:bodyPr>
          <a:lstStyle/>
          <a:p>
            <a:pPr marL="0" lvl="0" indent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cs-CZ" sz="2000" dirty="0" smtClean="0"/>
              <a:t>CF </a:t>
            </a:r>
            <a:r>
              <a:rPr lang="cs-CZ" sz="2000" dirty="0" err="1" smtClean="0"/>
              <a:t>Association</a:t>
            </a:r>
            <a:r>
              <a:rPr lang="cs-CZ" sz="2000" dirty="0" smtClean="0"/>
              <a:t> </a:t>
            </a:r>
            <a:r>
              <a:rPr lang="en-US" sz="2000" dirty="0" smtClean="0"/>
              <a:t>provide</a:t>
            </a:r>
            <a:r>
              <a:rPr lang="cs-CZ" sz="2000" dirty="0" smtClean="0"/>
              <a:t>s</a:t>
            </a:r>
            <a:r>
              <a:rPr lang="en-US" sz="2000" dirty="0" smtClean="0"/>
              <a:t>:</a:t>
            </a:r>
            <a:endParaRPr lang="cs-CZ" sz="2000" dirty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b</a:t>
            </a:r>
            <a:r>
              <a:rPr lang="en-US" sz="2000" dirty="0" err="1" smtClean="0"/>
              <a:t>asic</a:t>
            </a:r>
            <a:r>
              <a:rPr lang="en-US" sz="2000" dirty="0" smtClean="0"/>
              <a:t> and professional social </a:t>
            </a:r>
            <a:r>
              <a:rPr lang="en-US" sz="2000" dirty="0" err="1" smtClean="0"/>
              <a:t>counse</a:t>
            </a:r>
            <a:r>
              <a:rPr lang="cs-CZ" sz="2000" dirty="0" smtClean="0"/>
              <a:t>l</a:t>
            </a:r>
            <a:r>
              <a:rPr lang="en-US" sz="2000" dirty="0" smtClean="0"/>
              <a:t>ling</a:t>
            </a:r>
            <a:endParaRPr lang="cs-CZ" sz="2000" dirty="0" smtClean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c</a:t>
            </a:r>
            <a:r>
              <a:rPr lang="en-US" sz="2000" dirty="0" err="1" smtClean="0"/>
              <a:t>risis</a:t>
            </a:r>
            <a:r>
              <a:rPr lang="en-US" sz="2000" dirty="0" smtClean="0"/>
              <a:t> intervention, emotional support</a:t>
            </a:r>
            <a:endParaRPr lang="cs-CZ" sz="2000" dirty="0" smtClean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n</a:t>
            </a:r>
            <a:r>
              <a:rPr lang="en-US" sz="2000" dirty="0" err="1" smtClean="0"/>
              <a:t>etworking</a:t>
            </a:r>
            <a:r>
              <a:rPr lang="en-US" sz="2000" dirty="0" smtClean="0"/>
              <a:t> = search and transfer contacts with relevant organizations</a:t>
            </a:r>
            <a:endParaRPr lang="cs-CZ" sz="2000" dirty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d</a:t>
            </a:r>
            <a:r>
              <a:rPr lang="en-US" sz="2000" dirty="0" err="1" smtClean="0"/>
              <a:t>efending</a:t>
            </a:r>
            <a:r>
              <a:rPr lang="en-US" sz="2000" dirty="0" smtClean="0"/>
              <a:t> legitimate interests of clients in the </a:t>
            </a:r>
            <a:r>
              <a:rPr lang="cs-CZ" sz="2000" dirty="0" err="1" smtClean="0"/>
              <a:t>social</a:t>
            </a:r>
            <a:r>
              <a:rPr lang="cs-CZ" sz="2000" dirty="0" smtClean="0"/>
              <a:t> and </a:t>
            </a:r>
            <a:r>
              <a:rPr lang="en-US" sz="2000" dirty="0" smtClean="0"/>
              <a:t>health </a:t>
            </a:r>
            <a:r>
              <a:rPr lang="cs-CZ" sz="2000" dirty="0" smtClean="0"/>
              <a:t>care </a:t>
            </a:r>
            <a:r>
              <a:rPr lang="en-US" sz="2000" dirty="0" smtClean="0"/>
              <a:t>system</a:t>
            </a:r>
            <a:r>
              <a:rPr lang="cs-CZ" sz="2000" dirty="0" smtClean="0"/>
              <a:t>s,</a:t>
            </a:r>
            <a:r>
              <a:rPr lang="en-US" sz="2000" dirty="0" smtClean="0"/>
              <a:t> health insurance, in the school </a:t>
            </a:r>
            <a:r>
              <a:rPr lang="en-US" sz="2000" dirty="0" err="1" smtClean="0"/>
              <a:t>syst</a:t>
            </a:r>
            <a:r>
              <a:rPr lang="cs-CZ" sz="2000" dirty="0" smtClean="0"/>
              <a:t>e</a:t>
            </a:r>
            <a:r>
              <a:rPr lang="en-US" sz="2000" dirty="0" smtClean="0"/>
              <a:t>m</a:t>
            </a:r>
            <a:r>
              <a:rPr lang="cs-CZ" sz="2000" dirty="0" smtClean="0"/>
              <a:t>, </a:t>
            </a:r>
            <a:r>
              <a:rPr lang="cs-CZ" sz="2000" dirty="0" err="1" smtClean="0"/>
              <a:t>etc</a:t>
            </a:r>
            <a:r>
              <a:rPr lang="cs-CZ" sz="2000" dirty="0" smtClean="0"/>
              <a:t>.</a:t>
            </a:r>
          </a:p>
          <a:p>
            <a:pPr marL="0" lvl="0" indent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None/>
            </a:pPr>
            <a:endParaRPr lang="cs-CZ" sz="2000" dirty="0" smtClean="0"/>
          </a:p>
          <a:p>
            <a:pPr marL="0" lvl="0" indent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cs-CZ" sz="2000" dirty="0" smtClean="0"/>
              <a:t>CF </a:t>
            </a:r>
            <a:r>
              <a:rPr lang="cs-CZ" sz="2000" dirty="0" err="1" smtClean="0"/>
              <a:t>Associationʼs</a:t>
            </a:r>
            <a:r>
              <a:rPr lang="cs-CZ" sz="2000" dirty="0" smtClean="0"/>
              <a:t> </a:t>
            </a:r>
            <a:r>
              <a:rPr lang="en-US" sz="2000" dirty="0" smtClean="0"/>
              <a:t>activities:</a:t>
            </a:r>
            <a:endParaRPr lang="cs-CZ" sz="2000" dirty="0" smtClean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s</a:t>
            </a:r>
            <a:r>
              <a:rPr lang="en-US" sz="2000" dirty="0" err="1" smtClean="0"/>
              <a:t>upport</a:t>
            </a:r>
            <a:r>
              <a:rPr lang="en-US" sz="2000" dirty="0" smtClean="0"/>
              <a:t> for educational stay at University Hospital </a:t>
            </a:r>
            <a:r>
              <a:rPr lang="en-US" sz="2000" dirty="0" err="1" smtClean="0"/>
              <a:t>Motol</a:t>
            </a:r>
            <a:endParaRPr lang="cs-CZ" sz="2000" dirty="0" smtClean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dirty="0" err="1"/>
              <a:t>self-supporting</a:t>
            </a:r>
            <a:r>
              <a:rPr lang="cs-CZ" sz="2000" dirty="0"/>
              <a:t> </a:t>
            </a:r>
            <a:r>
              <a:rPr lang="en-US" sz="2000" dirty="0" smtClean="0"/>
              <a:t>stays for parents of sick children</a:t>
            </a:r>
            <a:endParaRPr lang="cs-CZ" sz="2000" dirty="0" smtClean="0">
              <a:latin typeface="Century Gothic" panose="020B0502020202020204" pitchFamily="34" charset="0"/>
            </a:endParaRPr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12079288" y="1549400"/>
            <a:ext cx="112712" cy="4367213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lvl="1"/>
            <a:endParaRPr lang="cs-CZ" dirty="0"/>
          </a:p>
          <a:p>
            <a:endParaRPr lang="cs-CZ" b="1" dirty="0" smtClean="0">
              <a:solidFill>
                <a:srgbClr val="FF9900"/>
              </a:solidFill>
            </a:endParaRP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8" y="5648521"/>
            <a:ext cx="1190346" cy="5361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01" y="4355457"/>
            <a:ext cx="3844954" cy="21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cs-CZ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14653" y="1526738"/>
            <a:ext cx="9427667" cy="546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cs-CZ" altLang="cs-CZ" sz="18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ea typeface="Calibri" panose="020F0502020204030204" pitchFamily="34" charset="0"/>
                <a:cs typeface="Arial" panose="020B0604020202020204" pitchFamily="34" charset="0"/>
              </a:rPr>
              <a:t>CF </a:t>
            </a:r>
            <a:r>
              <a:rPr lang="cs-CZ" altLang="cs-CZ" sz="1800" dirty="0" err="1">
                <a:ea typeface="Calibri" panose="020F0502020204030204" pitchFamily="34" charset="0"/>
                <a:cs typeface="Arial" panose="020B0604020202020204" pitchFamily="34" charset="0"/>
              </a:rPr>
              <a:t>Association</a:t>
            </a:r>
            <a:r>
              <a:rPr lang="cs-CZ" altLang="cs-CZ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carries</a:t>
            </a:r>
            <a:r>
              <a:rPr lang="cs-CZ" altLang="cs-CZ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out</a:t>
            </a:r>
            <a:r>
              <a:rPr lang="cs-CZ" altLang="cs-CZ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cs-CZ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many </a:t>
            </a:r>
            <a:r>
              <a:rPr lang="cs-CZ" altLang="cs-CZ" sz="18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events</a:t>
            </a:r>
            <a:endParaRPr lang="cs-CZ" alt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altLang="cs-CZ" sz="1800" dirty="0" err="1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he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goal is to inform 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public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about</a:t>
            </a:r>
            <a:r>
              <a:rPr kumimoji="0" lang="en-GB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this disease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kumimoji="0" lang="en-GB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to achieve financial resources to help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CF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patients</a:t>
            </a:r>
            <a:r>
              <a:rPr kumimoji="0" lang="en-GB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None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A53010"/>
              </a:buClr>
              <a:buNone/>
            </a:pPr>
            <a:r>
              <a:rPr lang="cs-CZ" sz="1800" b="1" dirty="0" err="1" smtClean="0">
                <a:solidFill>
                  <a:schemeClr val="accent6">
                    <a:lumMod val="50000"/>
                  </a:schemeClr>
                </a:solidFill>
              </a:rPr>
              <a:t>Theather</a:t>
            </a:r>
            <a:r>
              <a:rPr lang="cs-CZ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800" b="1" dirty="0" err="1" smtClean="0">
                <a:solidFill>
                  <a:schemeClr val="accent6">
                    <a:lumMod val="50000"/>
                  </a:schemeClr>
                </a:solidFill>
              </a:rPr>
              <a:t>plays</a:t>
            </a:r>
            <a:r>
              <a:rPr lang="cs-CZ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800" b="1" dirty="0" err="1" smtClean="0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cs-CZ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800" b="1" dirty="0" err="1" smtClean="0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cs-CZ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800" b="1" dirty="0" err="1" smtClean="0">
                <a:solidFill>
                  <a:schemeClr val="accent6">
                    <a:lumMod val="50000"/>
                  </a:schemeClr>
                </a:solidFill>
              </a:rPr>
              <a:t>donors</a:t>
            </a:r>
            <a:r>
              <a:rPr lang="cs-CZ" sz="1800" b="1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cs-CZ" sz="1800" b="1" dirty="0" err="1" smtClean="0">
                <a:solidFill>
                  <a:schemeClr val="accent6">
                    <a:lumMod val="50000"/>
                  </a:schemeClr>
                </a:solidFill>
              </a:rPr>
              <a:t>supporters</a:t>
            </a:r>
            <a:endParaRPr lang="cs-CZ" sz="1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A53010"/>
              </a:buClr>
              <a:buNone/>
            </a:pPr>
            <a:endParaRPr lang="cs-CZ" sz="1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A53010"/>
              </a:buClr>
              <a:buNone/>
            </a:pPr>
            <a:r>
              <a:rPr lang="cs-CZ" sz="1800" b="1" dirty="0" err="1" smtClean="0">
                <a:solidFill>
                  <a:schemeClr val="accent5">
                    <a:lumMod val="75000"/>
                  </a:schemeClr>
                </a:solidFill>
              </a:rPr>
              <a:t>Forest</a:t>
            </a:r>
            <a:r>
              <a:rPr lang="cs-CZ" sz="1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b="1" dirty="0" err="1">
                <a:solidFill>
                  <a:schemeClr val="accent5">
                    <a:lumMod val="75000"/>
                  </a:schemeClr>
                </a:solidFill>
              </a:rPr>
              <a:t>theater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b="1" dirty="0" err="1" smtClean="0">
                <a:solidFill>
                  <a:schemeClr val="accent5">
                    <a:lumMod val="75000"/>
                  </a:schemeClr>
                </a:solidFill>
              </a:rPr>
              <a:t>festivals</a:t>
            </a:r>
            <a:endParaRPr lang="cs-CZ" sz="1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A53010"/>
              </a:buClr>
              <a:buNone/>
            </a:pPr>
            <a:endParaRPr lang="cs-CZ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s-CZ" sz="1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European day for cystic fibrosis</a:t>
            </a:r>
            <a:r>
              <a:rPr kumimoji="0" lang="cs-CZ" altLang="cs-CZ" sz="1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kumimoji="0" lang="cs-CZ" altLang="cs-CZ" sz="1800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Pinwheel</a:t>
            </a:r>
            <a:r>
              <a:rPr kumimoji="0" lang="cs-CZ" altLang="cs-CZ" sz="18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day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cs-CZ" altLang="cs-CZ" sz="18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Salty </a:t>
            </a:r>
            <a:r>
              <a:rPr lang="cs-CZ" altLang="cs-CZ" sz="1800" b="1" dirty="0" err="1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kumimoji="0" lang="cs-CZ" altLang="cs-CZ" sz="1800" b="1" i="0" u="none" strike="noStrike" cap="none" normalizeH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omen</a:t>
            </a:r>
            <a:r>
              <a:rPr kumimoji="0" lang="cs-CZ" altLang="cs-CZ" sz="18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calendar</a:t>
            </a:r>
            <a:r>
              <a:rPr lang="cs-CZ" altLang="cs-CZ" sz="1800" b="1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by Robert Vano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cs-CZ" altLang="cs-CZ" sz="1800" b="1" dirty="0" err="1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Auction</a:t>
            </a:r>
            <a:r>
              <a:rPr lang="cs-CZ" altLang="cs-CZ" sz="18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8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photos</a:t>
            </a:r>
            <a:r>
              <a:rPr lang="cs-CZ" altLang="cs-CZ" sz="18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18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8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calendar</a:t>
            </a:r>
            <a:endParaRPr lang="cs-CZ" altLang="cs-CZ" sz="1800" b="1" dirty="0" smtClean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cs-CZ" altLang="cs-CZ" sz="1800" b="1" dirty="0" smtClean="0">
              <a:solidFill>
                <a:schemeClr val="accent6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cs-CZ" altLang="cs-CZ" sz="1800" b="1" dirty="0" err="1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Christmas</a:t>
            </a:r>
            <a:r>
              <a:rPr lang="cs-CZ" altLang="cs-CZ" sz="1800" b="1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charity concert</a:t>
            </a:r>
            <a:endParaRPr kumimoji="0" lang="cs-CZ" altLang="cs-CZ" sz="1800" b="1" i="0" u="none" strike="noStrike" cap="none" normalizeH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cs-CZ" altLang="cs-CZ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cs-CZ" alt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7" y="5556549"/>
            <a:ext cx="1190346" cy="536184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04" y="3322042"/>
            <a:ext cx="5348045" cy="30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296" y="3559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PINWHEEL DAY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3791" y="1501630"/>
            <a:ext cx="10574649" cy="5100506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European Day for cystic fibrosis is on </a:t>
            </a:r>
            <a:r>
              <a:rPr lang="en-US" sz="1800" b="1" dirty="0"/>
              <a:t>November 21</a:t>
            </a:r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 smtClean="0"/>
              <a:t>individuals</a:t>
            </a:r>
            <a:r>
              <a:rPr lang="en-US" sz="1800" dirty="0"/>
              <a:t>, families, groups, associations, organizations, companies, teams and just anyone who wants to support </a:t>
            </a:r>
            <a:r>
              <a:rPr lang="en-US" sz="1800" dirty="0" smtClean="0"/>
              <a:t>the</a:t>
            </a:r>
            <a:r>
              <a:rPr lang="cs-CZ" sz="1800" dirty="0" smtClean="0"/>
              <a:t> salty</a:t>
            </a:r>
            <a:r>
              <a:rPr lang="en-US" sz="1800" dirty="0" smtClean="0"/>
              <a:t> </a:t>
            </a:r>
            <a:r>
              <a:rPr lang="en-US" sz="1800" dirty="0"/>
              <a:t>children simply </a:t>
            </a:r>
            <a:r>
              <a:rPr lang="en-US" sz="1800" dirty="0" smtClean="0"/>
              <a:t>make</a:t>
            </a:r>
            <a:r>
              <a:rPr lang="cs-CZ" sz="1800" dirty="0" smtClean="0"/>
              <a:t>s</a:t>
            </a:r>
            <a:r>
              <a:rPr lang="en-US" sz="1800" dirty="0" smtClean="0"/>
              <a:t> </a:t>
            </a:r>
            <a:r>
              <a:rPr lang="cs-CZ" sz="1800" dirty="0" smtClean="0"/>
              <a:t>a </a:t>
            </a:r>
            <a:r>
              <a:rPr lang="en-US" sz="1800" dirty="0" smtClean="0"/>
              <a:t>pinwheel</a:t>
            </a:r>
            <a:r>
              <a:rPr lang="cs-CZ" sz="1800" dirty="0" smtClean="0"/>
              <a:t> </a:t>
            </a:r>
            <a:r>
              <a:rPr lang="cs-CZ" sz="1800" dirty="0" err="1" smtClean="0"/>
              <a:t>that</a:t>
            </a:r>
            <a:r>
              <a:rPr lang="cs-CZ" sz="1800" dirty="0" smtClean="0"/>
              <a:t> </a:t>
            </a:r>
            <a:r>
              <a:rPr lang="cs-CZ" sz="1800" dirty="0" err="1" smtClean="0"/>
              <a:t>day</a:t>
            </a:r>
            <a:r>
              <a:rPr lang="cs-CZ" sz="1800" dirty="0" smtClean="0"/>
              <a:t> and </a:t>
            </a:r>
            <a:r>
              <a:rPr lang="cs-CZ" sz="1800" dirty="0" err="1" smtClean="0"/>
              <a:t>sends</a:t>
            </a:r>
            <a:r>
              <a:rPr lang="cs-CZ" sz="1800" dirty="0" smtClean="0"/>
              <a:t> </a:t>
            </a:r>
            <a:r>
              <a:rPr lang="cs-CZ" sz="1800" dirty="0" err="1" smtClean="0"/>
              <a:t>their</a:t>
            </a:r>
            <a:r>
              <a:rPr lang="cs-CZ" sz="1800" dirty="0" smtClean="0"/>
              <a:t> </a:t>
            </a:r>
            <a:r>
              <a:rPr lang="cs-CZ" sz="1800" dirty="0" err="1" smtClean="0"/>
              <a:t>picture</a:t>
            </a:r>
            <a:r>
              <a:rPr lang="cs-CZ" sz="1800" dirty="0" smtClean="0"/>
              <a:t> to </a:t>
            </a:r>
            <a:r>
              <a:rPr lang="cs-CZ" sz="1800" dirty="0" err="1" smtClean="0"/>
              <a:t>our</a:t>
            </a:r>
            <a:r>
              <a:rPr lang="cs-CZ" sz="1800" dirty="0" smtClean="0"/>
              <a:t> </a:t>
            </a:r>
            <a:r>
              <a:rPr lang="cs-CZ" sz="1800" dirty="0" err="1" smtClean="0"/>
              <a:t>Association</a:t>
            </a:r>
            <a:endParaRPr lang="cs-CZ" sz="1800" dirty="0" smtClean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err="1" smtClean="0"/>
              <a:t>pictures</a:t>
            </a:r>
            <a:r>
              <a:rPr lang="cs-CZ" sz="1800" dirty="0" smtClean="0"/>
              <a:t> are </a:t>
            </a:r>
            <a:r>
              <a:rPr lang="cs-CZ" sz="1800" dirty="0" err="1" smtClean="0"/>
              <a:t>posted</a:t>
            </a:r>
            <a:r>
              <a:rPr lang="cs-CZ" sz="1800" dirty="0" smtClean="0"/>
              <a:t> on </a:t>
            </a:r>
            <a:r>
              <a:rPr lang="cs-CZ" sz="1800" dirty="0" err="1" smtClean="0"/>
              <a:t>our</a:t>
            </a:r>
            <a:r>
              <a:rPr lang="cs-CZ" sz="1800" dirty="0" smtClean="0"/>
              <a:t> FB, </a:t>
            </a:r>
            <a:r>
              <a:rPr lang="cs-CZ" sz="1800" dirty="0" err="1" smtClean="0"/>
              <a:t>everybody</a:t>
            </a:r>
            <a:r>
              <a:rPr lang="cs-CZ" sz="1800" dirty="0" smtClean="0"/>
              <a:t> </a:t>
            </a:r>
            <a:r>
              <a:rPr lang="cs-CZ" sz="1800" dirty="0" err="1" smtClean="0"/>
              <a:t>can</a:t>
            </a:r>
            <a:r>
              <a:rPr lang="cs-CZ" sz="1800" dirty="0" smtClean="0"/>
              <a:t> </a:t>
            </a:r>
            <a:r>
              <a:rPr lang="cs-CZ" sz="1800" dirty="0" err="1" smtClean="0"/>
              <a:t>vote</a:t>
            </a:r>
            <a:r>
              <a:rPr lang="cs-CZ" sz="1800" dirty="0" smtClean="0"/>
              <a:t> </a:t>
            </a:r>
            <a:r>
              <a:rPr lang="cs-CZ" sz="1800" dirty="0" err="1" smtClean="0"/>
              <a:t>which</a:t>
            </a:r>
            <a:r>
              <a:rPr lang="cs-CZ" sz="1800" dirty="0" smtClean="0"/>
              <a:t> </a:t>
            </a:r>
            <a:r>
              <a:rPr lang="cs-CZ" sz="1800" dirty="0" err="1" smtClean="0"/>
              <a:t>one</a:t>
            </a:r>
            <a:r>
              <a:rPr lang="cs-CZ" sz="1800" dirty="0" smtClean="0"/>
              <a:t> </a:t>
            </a:r>
            <a:r>
              <a:rPr lang="cs-CZ" sz="1800" dirty="0" err="1" smtClean="0"/>
              <a:t>is</a:t>
            </a:r>
            <a:r>
              <a:rPr lang="cs-CZ" sz="1800" dirty="0" smtClean="0"/>
              <a:t> „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best</a:t>
            </a:r>
            <a:r>
              <a:rPr lang="cs-CZ" sz="1800" dirty="0" smtClean="0"/>
              <a:t> </a:t>
            </a:r>
            <a:r>
              <a:rPr lang="cs-CZ" sz="1800" dirty="0" err="1" smtClean="0"/>
              <a:t>one</a:t>
            </a:r>
            <a:r>
              <a:rPr lang="cs-CZ" sz="1800" dirty="0" smtClean="0"/>
              <a:t>“. </a:t>
            </a:r>
            <a:r>
              <a:rPr lang="cs-CZ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winner gets a </a:t>
            </a:r>
            <a:r>
              <a:rPr lang="en-US" sz="1800" dirty="0" err="1" smtClean="0"/>
              <a:t>gi</a:t>
            </a:r>
            <a:r>
              <a:rPr lang="cs-CZ" sz="1800" dirty="0" smtClean="0"/>
              <a:t>ft </a:t>
            </a:r>
            <a:r>
              <a:rPr lang="cs-CZ" sz="1800" dirty="0" err="1" smtClean="0"/>
              <a:t>from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Association</a:t>
            </a:r>
            <a:endParaRPr lang="en-US" sz="1800" dirty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The main objective of </a:t>
            </a:r>
            <a:r>
              <a:rPr lang="cs-CZ" sz="1800" dirty="0" err="1"/>
              <a:t>Pinwheel</a:t>
            </a:r>
            <a:r>
              <a:rPr lang="cs-CZ" sz="1800" dirty="0"/>
              <a:t> </a:t>
            </a:r>
            <a:r>
              <a:rPr lang="en-US" sz="1800" dirty="0"/>
              <a:t>Day is to raise awareness amongst the general public</a:t>
            </a:r>
            <a:r>
              <a:rPr lang="cs-CZ" sz="1800" dirty="0"/>
              <a:t> – </a:t>
            </a:r>
            <a:r>
              <a:rPr lang="cs-CZ" sz="1800" dirty="0" err="1"/>
              <a:t>ideally</a:t>
            </a:r>
            <a:r>
              <a:rPr lang="cs-CZ" sz="1800" dirty="0"/>
              <a:t> to </a:t>
            </a:r>
            <a:r>
              <a:rPr lang="cs-CZ" sz="1800" dirty="0" err="1"/>
              <a:t>combine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fundraising</a:t>
            </a:r>
            <a:r>
              <a:rPr lang="cs-CZ" sz="1800" dirty="0"/>
              <a:t> </a:t>
            </a:r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err="1" smtClean="0"/>
              <a:t>regularly</a:t>
            </a:r>
            <a:r>
              <a:rPr lang="cs-CZ" sz="1800" dirty="0" smtClean="0"/>
              <a:t> </a:t>
            </a:r>
            <a:r>
              <a:rPr lang="cs-CZ" sz="1800" dirty="0" err="1" smtClean="0"/>
              <a:t>held</a:t>
            </a:r>
            <a:r>
              <a:rPr lang="cs-CZ" sz="1800" dirty="0" smtClean="0"/>
              <a:t> </a:t>
            </a:r>
            <a:r>
              <a:rPr lang="cs-CZ" sz="1800" dirty="0"/>
              <a:t>in </a:t>
            </a:r>
            <a:r>
              <a:rPr lang="cs-CZ" sz="1800" dirty="0" smtClean="0"/>
              <a:t>many </a:t>
            </a:r>
            <a:r>
              <a:rPr lang="cs-CZ" sz="1800" dirty="0" err="1" smtClean="0"/>
              <a:t>cities</a:t>
            </a:r>
            <a:r>
              <a:rPr lang="cs-CZ" sz="1800" dirty="0" smtClean="0"/>
              <a:t> (</a:t>
            </a:r>
            <a:r>
              <a:rPr lang="cs-CZ" sz="1800" dirty="0" err="1" smtClean="0"/>
              <a:t>about</a:t>
            </a:r>
            <a:r>
              <a:rPr lang="cs-CZ" sz="1800" dirty="0" smtClean="0"/>
              <a:t> 100 </a:t>
            </a:r>
            <a:r>
              <a:rPr lang="cs-CZ" sz="1800" dirty="0" err="1" smtClean="0"/>
              <a:t>schools</a:t>
            </a:r>
            <a:r>
              <a:rPr lang="cs-CZ" sz="1800" dirty="0" smtClean="0"/>
              <a:t>)</a:t>
            </a:r>
            <a:endParaRPr lang="cs-CZ" sz="1800" dirty="0"/>
          </a:p>
          <a:p>
            <a:pPr lvl="0" defTabSz="457200">
              <a:lnSpc>
                <a:spcPct val="10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800" dirty="0" err="1" smtClean="0"/>
              <a:t>goal</a:t>
            </a:r>
            <a:r>
              <a:rPr lang="cs-CZ" sz="1800" dirty="0"/>
              <a:t>: </a:t>
            </a:r>
            <a:r>
              <a:rPr lang="cs-CZ" sz="1800" dirty="0" err="1"/>
              <a:t>increase</a:t>
            </a:r>
            <a:r>
              <a:rPr lang="cs-CZ" sz="1800" dirty="0"/>
              <a:t> </a:t>
            </a:r>
            <a:r>
              <a:rPr lang="cs-CZ" sz="1800" dirty="0" err="1"/>
              <a:t>awareness</a:t>
            </a:r>
            <a:r>
              <a:rPr lang="cs-CZ" sz="1800" dirty="0" smtClean="0"/>
              <a:t>, </a:t>
            </a:r>
            <a:r>
              <a:rPr lang="cs-CZ" sz="1800" dirty="0" err="1"/>
              <a:t>fundraising</a:t>
            </a:r>
            <a:r>
              <a:rPr lang="cs-CZ" sz="1800" dirty="0"/>
              <a:t> (</a:t>
            </a:r>
            <a:r>
              <a:rPr lang="cs-CZ" sz="1800" dirty="0" err="1"/>
              <a:t>new</a:t>
            </a:r>
            <a:r>
              <a:rPr lang="cs-CZ" sz="1800" dirty="0"/>
              <a:t> </a:t>
            </a:r>
            <a:r>
              <a:rPr lang="cs-CZ" sz="1800" dirty="0" err="1"/>
              <a:t>donors</a:t>
            </a:r>
            <a:r>
              <a:rPr lang="cs-CZ" sz="1800" dirty="0"/>
              <a:t>)</a:t>
            </a:r>
          </a:p>
          <a:p>
            <a:pPr marL="0" lvl="0" indent="0" defTabSz="457200">
              <a:lnSpc>
                <a:spcPct val="100000"/>
              </a:lnSpc>
              <a:buClr>
                <a:srgbClr val="A53010"/>
              </a:buClr>
              <a:buNone/>
            </a:pPr>
            <a:endParaRPr lang="cs-CZ" sz="1800" dirty="0" smtClean="0"/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endParaRPr lang="cs-CZ" sz="1800" dirty="0" smtClean="0"/>
          </a:p>
          <a:p>
            <a:pPr marL="0" lvl="0" indent="0" defTabSz="457200">
              <a:lnSpc>
                <a:spcPct val="100000"/>
              </a:lnSpc>
              <a:buClr>
                <a:srgbClr val="A53010"/>
              </a:buClr>
              <a:buNone/>
            </a:pPr>
            <a:endParaRPr lang="en-US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7" y="5941304"/>
            <a:ext cx="1188823" cy="5354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347" y="4089469"/>
            <a:ext cx="3864626" cy="25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36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cs-CZ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79" y="3858937"/>
            <a:ext cx="4080827" cy="2719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34" y="1462833"/>
            <a:ext cx="3817308" cy="25353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98" y="3741490"/>
            <a:ext cx="3607264" cy="27054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r="4233" b="9907"/>
          <a:stretch/>
        </p:blipFill>
        <p:spPr>
          <a:xfrm>
            <a:off x="837043" y="1677800"/>
            <a:ext cx="2647184" cy="24411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31" y="1677799"/>
            <a:ext cx="3494262" cy="23204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6" y="5917275"/>
            <a:ext cx="1190346" cy="5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and my </a:t>
            </a:r>
            <a:r>
              <a:rPr lang="cs-CZ" sz="24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</a:t>
            </a:r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2" y="1484025"/>
            <a:ext cx="655145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9770" y="1741604"/>
            <a:ext cx="5775823" cy="38361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6" y="5917275"/>
            <a:ext cx="1190346" cy="5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1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SALTY WOMEN CALENDAR 2014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135" y="1226030"/>
            <a:ext cx="3063230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00" y="1226030"/>
            <a:ext cx="3060000" cy="43436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800" y="1226030"/>
            <a:ext cx="3060000" cy="43307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2" y="6012490"/>
            <a:ext cx="1188823" cy="5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43F650E877F4CAD8BC709B4AD1863" ma:contentTypeVersion="0" ma:contentTypeDescription="Create a new document." ma:contentTypeScope="" ma:versionID="407461fc59827e37d89bc03738b1d9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E83E83-24A9-4DC7-B86D-34C70FB4D098}">
  <ds:schemaRefs>
    <ds:schemaRef ds:uri="446ed8b4-1f94-4a44-ba3d-e16740430c7c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DEF215-E542-4565-A9A2-A801EFBFEA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AF7DD1-FCC1-4ABA-9A41-80FE011B5EF0}"/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376</Words>
  <Application>Microsoft Office PowerPoint</Application>
  <PresentationFormat>Vlastní</PresentationFormat>
  <Paragraphs>61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Office</vt:lpstr>
      <vt:lpstr>        THE CZECH CYSTIC FIBROSIS ASSOCIATION </vt:lpstr>
      <vt:lpstr>THE CZECH CYSTIC FIBROSIS ASSOCIATION</vt:lpstr>
      <vt:lpstr>THE ASSOCIATION´S MISSION </vt:lpstr>
      <vt:lpstr>SOCIAL SERVICES</vt:lpstr>
      <vt:lpstr>ACTIVITIES</vt:lpstr>
      <vt:lpstr>PINWHEEL DAY</vt:lpstr>
      <vt:lpstr>Activities of our patients and their families </vt:lpstr>
      <vt:lpstr>My and my daughter </vt:lpstr>
      <vt:lpstr>SALTY WOMEN CALENDAR 2014</vt:lpstr>
      <vt:lpstr>Prezentace aplikace PowerPoint</vt:lpstr>
      <vt:lpstr>Prezentace aplikace PowerPoint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rare but strong together</dc:title>
  <dc:creator>Anna Arellanesová</dc:creator>
  <cp:lastModifiedBy>Marketa</cp:lastModifiedBy>
  <cp:revision>109</cp:revision>
  <dcterms:created xsi:type="dcterms:W3CDTF">2015-10-15T11:05:10Z</dcterms:created>
  <dcterms:modified xsi:type="dcterms:W3CDTF">2017-09-29T07:17:32Z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0x010100C0543F650E877F4CAD8BC709B4AD1863</vt:lpwstr>
  </property>
</Properties>
</file>